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1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74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870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1326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016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022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686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2290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9000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944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636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697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511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248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489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811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012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7728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B6DE91C-A890-4894-AE44-B838173EBDB1}" type="datetimeFigureOut">
              <a:rPr lang="de-CH" smtClean="0"/>
              <a:t>18.02.2021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6211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6400"/>
              <a:t>JAM </a:t>
            </a:r>
            <a:r>
              <a:rPr lang="de-CH" sz="6400" err="1"/>
              <a:t>Kart</a:t>
            </a:r>
            <a:endParaRPr lang="de-CH" sz="640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sz="3200">
                <a:solidFill>
                  <a:schemeClr val="tx1"/>
                </a:solidFill>
              </a:rPr>
              <a:t>Ein BBC-Projekt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2882">
            <a:off x="9129711" y="1376979"/>
            <a:ext cx="928688" cy="92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99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CH" sz="4800">
                <a:solidFill>
                  <a:schemeClr val="tx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14356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UNSER </a:t>
            </a:r>
            <a:r>
              <a:rPr lang="de-CH" sz="4800" err="1"/>
              <a:t>PLAn</a:t>
            </a:r>
            <a:endParaRPr lang="de-CH" sz="48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 fontScale="92500"/>
          </a:bodyPr>
          <a:lstStyle/>
          <a:p>
            <a:r>
              <a:rPr lang="de-CH" sz="2400">
                <a:solidFill>
                  <a:schemeClr val="tx1"/>
                </a:solidFill>
              </a:rPr>
              <a:t>Multiplayer über das LAN</a:t>
            </a:r>
          </a:p>
          <a:p>
            <a:r>
              <a:rPr lang="de-CH" sz="2400">
                <a:solidFill>
                  <a:schemeClr val="tx1"/>
                </a:solidFill>
              </a:rPr>
              <a:t>Drei Runden, um das Spiel zu gewinnen</a:t>
            </a:r>
          </a:p>
          <a:p>
            <a:r>
              <a:rPr lang="de-CH" sz="2400">
                <a:solidFill>
                  <a:schemeClr val="tx1"/>
                </a:solidFill>
              </a:rPr>
              <a:t>Auf Gras fährt man langsamer</a:t>
            </a:r>
          </a:p>
          <a:p>
            <a:r>
              <a:rPr lang="de-CH" sz="2400" err="1">
                <a:solidFill>
                  <a:schemeClr val="tx1"/>
                </a:solidFill>
              </a:rPr>
              <a:t>Boostpads</a:t>
            </a:r>
            <a:r>
              <a:rPr lang="de-CH" sz="2400">
                <a:solidFill>
                  <a:schemeClr val="tx1"/>
                </a:solidFill>
              </a:rPr>
              <a:t> machen das Auto schneller</a:t>
            </a:r>
          </a:p>
          <a:p>
            <a:r>
              <a:rPr lang="de-CH" sz="2400">
                <a:solidFill>
                  <a:schemeClr val="tx1"/>
                </a:solidFill>
              </a:rPr>
              <a:t>Bei Ölpfützen verliert man die Kontrolle</a:t>
            </a:r>
          </a:p>
          <a:p>
            <a:r>
              <a:rPr lang="de-CH" sz="2400">
                <a:solidFill>
                  <a:schemeClr val="tx1"/>
                </a:solidFill>
              </a:rPr>
              <a:t>Oben rechts momentaner Rang (optional)</a:t>
            </a:r>
          </a:p>
          <a:p>
            <a:r>
              <a:rPr lang="de-CH" sz="2400">
                <a:solidFill>
                  <a:schemeClr val="tx1"/>
                </a:solidFill>
              </a:rPr>
              <a:t>Am Ende des Spiels Rangliste und benötigte Zeit (optional)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53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Planung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Projekt-Ideen besprochen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Aufgaben verteilt (GUI, Netzwerk, Steuerung)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Features festgelegt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Grundlegende Klassen und Packages geplant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Mit Programmieren und dem Erstellen der Bilder begonnen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6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Bei jedem Feature arbeitete jeder in seinem Aufgabenbereich</a:t>
            </a:r>
          </a:p>
          <a:p>
            <a:r>
              <a:rPr lang="de-CH" sz="2400">
                <a:solidFill>
                  <a:schemeClr val="tx1"/>
                </a:solidFill>
              </a:rPr>
              <a:t>Am Ende sind wir dann immer zusammengesessen und haben den Code besprochen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9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Das Message-System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Übermittlung von Nachrichten zwischen Server und Client</a:t>
            </a:r>
          </a:p>
          <a:p>
            <a:r>
              <a:rPr lang="de-CH" sz="2400">
                <a:solidFill>
                  <a:schemeClr val="tx1"/>
                </a:solidFill>
              </a:rPr>
              <a:t>Eine Nachricht wird als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gespeichert</a:t>
            </a:r>
          </a:p>
          <a:p>
            <a:r>
              <a:rPr lang="de-CH" sz="2400">
                <a:solidFill>
                  <a:schemeClr val="tx1"/>
                </a:solidFill>
              </a:rPr>
              <a:t>Die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wird vor dem Senden zu einem String umgewandelt, der versendet werden kann</a:t>
            </a:r>
          </a:p>
          <a:p>
            <a:r>
              <a:rPr lang="de-CH" sz="2400">
                <a:solidFill>
                  <a:schemeClr val="tx1"/>
                </a:solidFill>
              </a:rPr>
              <a:t>Auf der anderen Seite wird der String dann wieder zu einer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konvertiert</a:t>
            </a:r>
            <a:endParaRPr lang="de-CH" sz="220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83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err="1"/>
              <a:t>Testing</a:t>
            </a:r>
            <a:endParaRPr lang="de-CH" sz="24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 dirty="0">
                <a:solidFill>
                  <a:schemeClr val="tx1"/>
                </a:solidFill>
              </a:rPr>
              <a:t>Alle Tests wurden manuell durchgeführt</a:t>
            </a:r>
            <a:endParaRPr lang="de-DE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Es wurde alles Grundlegende getestet: Spiel beitreten, Spiel erstellen, </a:t>
            </a:r>
            <a:r>
              <a:rPr lang="de-CH" sz="2400" dirty="0" err="1">
                <a:solidFill>
                  <a:schemeClr val="tx1"/>
                </a:solidFill>
              </a:rPr>
              <a:t>BoostPads</a:t>
            </a:r>
            <a:r>
              <a:rPr lang="de-CH" sz="2400" dirty="0">
                <a:solidFill>
                  <a:schemeClr val="tx1"/>
                </a:solidFill>
              </a:rPr>
              <a:t>, Ölpfützen sowie die Steuerung</a:t>
            </a: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Alle Tests </a:t>
            </a:r>
            <a:r>
              <a:rPr lang="de-CH" sz="2400" dirty="0" smtClean="0">
                <a:solidFill>
                  <a:schemeClr val="tx1"/>
                </a:solidFill>
              </a:rPr>
              <a:t>fielen </a:t>
            </a:r>
            <a:r>
              <a:rPr lang="de-CH" sz="2400" dirty="0">
                <a:solidFill>
                  <a:schemeClr val="tx1"/>
                </a:solidFill>
              </a:rPr>
              <a:t>Positiv aus</a:t>
            </a: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10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dirty="0"/>
              <a:t>Fazit</a:t>
            </a:r>
            <a:endParaRPr lang="de-CH" sz="2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>
              <a:buClr>
                <a:srgbClr val="FFFFFF"/>
              </a:buClr>
            </a:pPr>
            <a:r>
              <a:rPr lang="de-CH" sz="2400" dirty="0" smtClean="0">
                <a:solidFill>
                  <a:schemeClr val="tx1"/>
                </a:solidFill>
              </a:rPr>
              <a:t>Positives: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Alle obligatorischen Ziele erfüllt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Aufgabenteilung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Gute Zusammenarbeit</a:t>
            </a:r>
          </a:p>
          <a:p>
            <a:pPr>
              <a:buClr>
                <a:srgbClr val="FFFFFF"/>
              </a:buClr>
            </a:pPr>
            <a:r>
              <a:rPr lang="de-CH" sz="2400" dirty="0" err="1" smtClean="0">
                <a:solidFill>
                  <a:schemeClr val="tx1"/>
                </a:solidFill>
              </a:rPr>
              <a:t>Lessons</a:t>
            </a:r>
            <a:r>
              <a:rPr lang="de-CH" sz="2400" dirty="0" smtClean="0">
                <a:solidFill>
                  <a:schemeClr val="tx1"/>
                </a:solidFill>
              </a:rPr>
              <a:t> </a:t>
            </a:r>
            <a:r>
              <a:rPr lang="de-CH" sz="2400" dirty="0" err="1" smtClean="0">
                <a:solidFill>
                  <a:schemeClr val="tx1"/>
                </a:solidFill>
              </a:rPr>
              <a:t>learned</a:t>
            </a:r>
            <a:r>
              <a:rPr lang="de-CH" sz="2400" dirty="0" smtClean="0">
                <a:solidFill>
                  <a:schemeClr val="tx1"/>
                </a:solidFill>
              </a:rPr>
              <a:t>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Struktur des Codes </a:t>
            </a:r>
            <a:r>
              <a:rPr lang="de-CH" sz="2200" smtClean="0">
                <a:solidFill>
                  <a:schemeClr val="tx1"/>
                </a:solidFill>
              </a:rPr>
              <a:t>besser planen</a:t>
            </a:r>
            <a:endParaRPr lang="de-CH" sz="2000" dirty="0" smtClean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Besser absprechen -&gt; Nur einer arbeitet an einer Datei</a:t>
            </a:r>
            <a:endParaRPr lang="de-CH" sz="22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14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DEMO</a:t>
            </a:r>
            <a:endParaRPr lang="de-CH" sz="240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2192867"/>
            <a:ext cx="6951073" cy="385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5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4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TM02900771[[fn=Segment]]</Template>
  <TotalTime>0</TotalTime>
  <Words>209</Words>
  <Application>Microsoft Office PowerPoint</Application>
  <PresentationFormat>Breitbild</PresentationFormat>
  <Paragraphs>38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Segment</vt:lpstr>
      <vt:lpstr>JAM Kart</vt:lpstr>
      <vt:lpstr>UNSER PLAn</vt:lpstr>
      <vt:lpstr>Vorgehen Planung</vt:lpstr>
      <vt:lpstr>Vorgehen Umsetzung</vt:lpstr>
      <vt:lpstr>Das Message-System</vt:lpstr>
      <vt:lpstr>Testing</vt:lpstr>
      <vt:lpstr>Fazit</vt:lpstr>
      <vt:lpstr>DEMO</vt:lpstr>
      <vt:lpstr>PowerPoint-Präsentation</vt:lpstr>
      <vt:lpstr>PowerPoint-Präsentation</vt:lpstr>
    </vt:vector>
  </TitlesOfParts>
  <Company>ICT Berufsbildungscenter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JAM Kart</dc:title>
  <dc:creator>von Wattenwyl Marino</dc:creator>
  <cp:lastModifiedBy>Roser Alain</cp:lastModifiedBy>
  <cp:revision>11</cp:revision>
  <dcterms:created xsi:type="dcterms:W3CDTF">2021-02-18T07:06:28Z</dcterms:created>
  <dcterms:modified xsi:type="dcterms:W3CDTF">2021-02-18T15:03:16Z</dcterms:modified>
</cp:coreProperties>
</file>

<file path=docProps/thumbnail.jpeg>
</file>